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298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F968C8-90F3-41FA-98C5-18B0F476AB8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909" y="0"/>
            <a:ext cx="7065818" cy="9144000"/>
          </a:xfrm>
          <a:prstGeom prst="rect">
            <a:avLst/>
          </a:prstGeom>
        </p:spPr>
      </p:pic>
    </p:spTree>
    <p:extLst>
      <p:ext uri="{BB962C8B-B14F-4D97-AF65-F5344CB8AC3E}">
        <p14:creationId xmlns:p14="http://schemas.microsoft.com/office/powerpoint/2010/main" val="32646503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58C9BD0-DFD5-439C-B1E5-F8C33D7EE73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3909" y="0"/>
            <a:ext cx="7065818" cy="9144000"/>
          </a:xfrm>
          <a:prstGeom prst="rect">
            <a:avLst/>
          </a:prstGeom>
        </p:spPr>
      </p:pic>
    </p:spTree>
    <p:extLst>
      <p:ext uri="{BB962C8B-B14F-4D97-AF65-F5344CB8AC3E}">
        <p14:creationId xmlns:p14="http://schemas.microsoft.com/office/powerpoint/2010/main" val="96060683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ord.waterstrat@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10963F-0D64-4581-8050-43F58C6922B2}"/>
              </a:ext>
            </a:extLst>
          </p:cNvPr>
          <p:cNvSpPr txBox="1"/>
          <p:nvPr/>
        </p:nvSpPr>
        <p:spPr>
          <a:xfrm>
            <a:off x="289932" y="4170557"/>
            <a:ext cx="4070195" cy="3539430"/>
          </a:xfrm>
          <a:prstGeom prst="rect">
            <a:avLst/>
          </a:prstGeom>
          <a:noFill/>
        </p:spPr>
        <p:txBody>
          <a:bodyPr wrap="square" rtlCol="0">
            <a:spAutoFit/>
          </a:bodyPr>
          <a:lstStyle/>
          <a:p>
            <a:r>
              <a:rPr lang="en-US" sz="1400" i="1" dirty="0"/>
              <a:t>Thank you for using our template! On the next slide you’ll see a flyer with sample text. We encourage you to use it as-is or customize it for your specific program. Simply click in the white text area and delete or add as needed. Everything in the white area below the header and above our logo is editable.</a:t>
            </a:r>
          </a:p>
          <a:p>
            <a:endParaRPr lang="en-US" sz="1400" i="1" dirty="0"/>
          </a:p>
          <a:p>
            <a:r>
              <a:rPr lang="en-US" sz="1400" i="1" dirty="0"/>
              <a:t>We’ve also included an area near the bottom of the flyer where you can insert your logo, but if you would prefer to not do that, you can delete that gray box completely. </a:t>
            </a:r>
          </a:p>
          <a:p>
            <a:endParaRPr lang="en-US" sz="1400" i="1" dirty="0"/>
          </a:p>
          <a:p>
            <a:r>
              <a:rPr lang="en-US" sz="1400" i="1" dirty="0"/>
              <a:t>If you have any questions about using this template, or anything else related to your Farm share program, please contact me at </a:t>
            </a:r>
            <a:r>
              <a:rPr lang="en-US" sz="1400" i="1" dirty="0">
                <a:hlinkClick r:id="rId2"/>
              </a:rPr>
              <a:t>ford.waterstrat@gmail.com</a:t>
            </a:r>
            <a:r>
              <a:rPr lang="en-US" sz="1400" i="1" dirty="0"/>
              <a:t> or 859-227-5101.</a:t>
            </a:r>
          </a:p>
        </p:txBody>
      </p:sp>
    </p:spTree>
    <p:extLst>
      <p:ext uri="{BB962C8B-B14F-4D97-AF65-F5344CB8AC3E}">
        <p14:creationId xmlns:p14="http://schemas.microsoft.com/office/powerpoint/2010/main" val="3565483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68E098-E3CA-4F3B-BC31-6D855633637F}"/>
              </a:ext>
            </a:extLst>
          </p:cNvPr>
          <p:cNvSpPr txBox="1"/>
          <p:nvPr/>
        </p:nvSpPr>
        <p:spPr>
          <a:xfrm>
            <a:off x="2174488" y="7928517"/>
            <a:ext cx="2051824" cy="461665"/>
          </a:xfrm>
          <a:prstGeom prst="rect">
            <a:avLst/>
          </a:prstGeom>
          <a:solidFill>
            <a:schemeClr val="bg1">
              <a:lumMod val="95000"/>
            </a:schemeClr>
          </a:solidFill>
        </p:spPr>
        <p:txBody>
          <a:bodyPr wrap="square" rtlCol="0">
            <a:spAutoFit/>
          </a:bodyPr>
          <a:lstStyle/>
          <a:p>
            <a:pPr algn="ctr"/>
            <a:r>
              <a:rPr lang="en-US" sz="1200" dirty="0">
                <a:solidFill>
                  <a:schemeClr val="bg1">
                    <a:lumMod val="65000"/>
                  </a:schemeClr>
                </a:solidFill>
              </a:rPr>
              <a:t>Delete this box and</a:t>
            </a:r>
          </a:p>
          <a:p>
            <a:pPr algn="ctr"/>
            <a:r>
              <a:rPr lang="en-US" sz="1200" dirty="0">
                <a:solidFill>
                  <a:schemeClr val="bg1">
                    <a:lumMod val="65000"/>
                  </a:schemeClr>
                </a:solidFill>
              </a:rPr>
              <a:t>Place your logo here</a:t>
            </a:r>
          </a:p>
        </p:txBody>
      </p:sp>
      <p:sp>
        <p:nvSpPr>
          <p:cNvPr id="10" name="Rectangle 3">
            <a:extLst>
              <a:ext uri="{FF2B5EF4-FFF2-40B4-BE49-F238E27FC236}">
                <a16:creationId xmlns:a16="http://schemas.microsoft.com/office/drawing/2014/main" id="{8B92EE8F-F628-408D-A515-05CC1E30E664}"/>
              </a:ext>
            </a:extLst>
          </p:cNvPr>
          <p:cNvSpPr>
            <a:spLocks noChangeArrowheads="1"/>
          </p:cNvSpPr>
          <p:nvPr/>
        </p:nvSpPr>
        <p:spPr bwMode="auto">
          <a:xfrm rot="10800000" flipV="1">
            <a:off x="0" y="4040002"/>
            <a:ext cx="4538546" cy="3677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l" defTabSz="914400" rtl="0" eaLnBrk="0" fontAlgn="base" latinLnBrk="0" hangingPunct="0">
              <a:lnSpc>
                <a:spcPct val="100000"/>
              </a:lnSpc>
              <a:spcBef>
                <a:spcPts val="600"/>
              </a:spcBef>
              <a:spcAft>
                <a:spcPct val="0"/>
              </a:spcAft>
              <a:buClr>
                <a:srgbClr val="295136"/>
              </a:buClr>
              <a:buSzPct val="120000"/>
              <a:tabLst/>
            </a:pPr>
            <a:r>
              <a:rPr kumimoji="0" lang="en-US" altLang="en-US" sz="1600" b="1" i="0" u="none" strike="noStrike" cap="none" normalizeH="0" baseline="0" dirty="0">
                <a:ln>
                  <a:noFill/>
                </a:ln>
                <a:solidFill>
                  <a:schemeClr val="tx1"/>
                </a:solidFill>
                <a:effectLst/>
                <a:latin typeface="+mn-lt"/>
                <a:ea typeface="Calibri" panose="020F0502020204030204" pitchFamily="34" charset="0"/>
                <a:cs typeface="Calibri" panose="020F0502020204030204" pitchFamily="34" charset="0"/>
              </a:rPr>
              <a:t>Sustainable Harvest Farm to offer a Farm Share Subscription Program. </a:t>
            </a:r>
          </a:p>
          <a:p>
            <a:pPr marL="285750" marR="0" lvl="0" indent="-285750" algn="l" defTabSz="914400" rtl="0" eaLnBrk="0" fontAlgn="base" latinLnBrk="0" hangingPunct="0">
              <a:lnSpc>
                <a:spcPct val="100000"/>
              </a:lnSpc>
              <a:spcBef>
                <a:spcPts val="600"/>
              </a:spcBef>
              <a:spcAft>
                <a:spcPct val="0"/>
              </a:spcAft>
              <a:buClr>
                <a:srgbClr val="295136"/>
              </a:buClr>
              <a:buSzPct val="120000"/>
              <a:buFont typeface="Calibri" panose="020F0502020204030204" pitchFamily="34" charset="0"/>
              <a:buChar char="•"/>
              <a:tabLst/>
            </a:pPr>
            <a:r>
              <a:rPr kumimoji="0" lang="en-US" altLang="en-US" sz="1600" b="0" i="0" u="none" strike="noStrike" cap="none" normalizeH="0" baseline="0" dirty="0">
                <a:ln>
                  <a:noFill/>
                </a:ln>
                <a:solidFill>
                  <a:schemeClr val="tx1"/>
                </a:solidFill>
                <a:effectLst/>
                <a:latin typeface="+mn-lt"/>
                <a:cs typeface="Calibri" panose="020F0502020204030204" pitchFamily="34" charset="0"/>
              </a:rPr>
              <a:t>Sign up to receive weekly deliveries of farm fresh, locally grown, USDA certified organic produce.</a:t>
            </a:r>
          </a:p>
          <a:p>
            <a:pPr marL="285750" marR="0" lvl="0" indent="-285750" algn="l" defTabSz="914400" rtl="0" eaLnBrk="0" fontAlgn="base" latinLnBrk="0" hangingPunct="0">
              <a:lnSpc>
                <a:spcPct val="100000"/>
              </a:lnSpc>
              <a:spcBef>
                <a:spcPts val="600"/>
              </a:spcBef>
              <a:spcAft>
                <a:spcPct val="0"/>
              </a:spcAft>
              <a:buClr>
                <a:srgbClr val="295136"/>
              </a:buClr>
              <a:buSzPct val="120000"/>
              <a:buFont typeface="Calibri" panose="020F0502020204030204" pitchFamily="34" charset="0"/>
              <a:buChar char="•"/>
              <a:tabLst/>
            </a:pPr>
            <a:r>
              <a:rPr lang="en-US" altLang="en-US" sz="1600" dirty="0">
                <a:latin typeface="+mn-lt"/>
                <a:cs typeface="Calibri" panose="020F0502020204030204" pitchFamily="34" charset="0"/>
              </a:rPr>
              <a:t>Farm Shares will be delivered here each week.</a:t>
            </a:r>
          </a:p>
          <a:p>
            <a:pPr marL="285750" marR="0" lvl="0" indent="-285750" algn="l" defTabSz="914400" rtl="0" eaLnBrk="0" fontAlgn="base" latinLnBrk="0" hangingPunct="0">
              <a:lnSpc>
                <a:spcPct val="100000"/>
              </a:lnSpc>
              <a:spcBef>
                <a:spcPts val="600"/>
              </a:spcBef>
              <a:spcAft>
                <a:spcPct val="0"/>
              </a:spcAft>
              <a:buClr>
                <a:srgbClr val="295136"/>
              </a:buClr>
              <a:buSzPct val="120000"/>
              <a:buFont typeface="Calibri" panose="020F0502020204030204" pitchFamily="34" charset="0"/>
              <a:buChar char="•"/>
              <a:tabLst/>
            </a:pPr>
            <a:r>
              <a:rPr lang="en-US" altLang="en-US" sz="1600" dirty="0">
                <a:latin typeface="+mn-lt"/>
                <a:cs typeface="Calibri" panose="020F0502020204030204" pitchFamily="34" charset="0"/>
              </a:rPr>
              <a:t>You can customize your weekly share by choosing which in-season produce you want.</a:t>
            </a:r>
            <a:endParaRPr kumimoji="0" lang="en-US" altLang="en-US" sz="1600" b="0" i="0" u="none" strike="noStrike" cap="none" normalizeH="0" baseline="0" dirty="0">
              <a:ln>
                <a:noFill/>
              </a:ln>
              <a:solidFill>
                <a:schemeClr val="tx1"/>
              </a:solidFill>
              <a:effectLst/>
              <a:latin typeface="+mn-lt"/>
              <a:cs typeface="Calibri" panose="020F0502020204030204" pitchFamily="34" charset="0"/>
            </a:endParaRPr>
          </a:p>
          <a:p>
            <a:pPr marL="285750" marR="0" lvl="0" indent="-285750" algn="l" defTabSz="914400" rtl="0" eaLnBrk="0" fontAlgn="base" latinLnBrk="0" hangingPunct="0">
              <a:lnSpc>
                <a:spcPct val="100000"/>
              </a:lnSpc>
              <a:spcBef>
                <a:spcPts val="600"/>
              </a:spcBef>
              <a:spcAft>
                <a:spcPct val="0"/>
              </a:spcAft>
              <a:buClr>
                <a:srgbClr val="295136"/>
              </a:buClr>
              <a:buSzPct val="120000"/>
              <a:buFont typeface="Calibri" panose="020F0502020204030204" pitchFamily="34" charset="0"/>
              <a:buChar char="•"/>
              <a:tabLst/>
            </a:pPr>
            <a:r>
              <a:rPr kumimoji="0" lang="en-US" altLang="en-US" sz="1600" b="0" i="0" u="none" strike="noStrike" cap="none" normalizeH="0" baseline="0" dirty="0">
                <a:ln>
                  <a:noFill/>
                </a:ln>
                <a:solidFill>
                  <a:schemeClr val="tx1"/>
                </a:solidFill>
                <a:effectLst/>
                <a:latin typeface="+mn-lt"/>
              </a:rPr>
              <a:t>Farm Share members will receive a weekly email with recipes and storage tips for what will be in that week’s share.</a:t>
            </a:r>
          </a:p>
          <a:p>
            <a:pPr marL="285750" marR="0" lvl="0" indent="-285750" algn="l" defTabSz="914400" rtl="0" eaLnBrk="0" fontAlgn="base" latinLnBrk="0" hangingPunct="0">
              <a:lnSpc>
                <a:spcPct val="100000"/>
              </a:lnSpc>
              <a:spcBef>
                <a:spcPts val="600"/>
              </a:spcBef>
              <a:spcAft>
                <a:spcPct val="0"/>
              </a:spcAft>
              <a:buClr>
                <a:srgbClr val="295136"/>
              </a:buClr>
              <a:buSzPct val="120000"/>
              <a:buFont typeface="Calibri" panose="020F0502020204030204" pitchFamily="34" charset="0"/>
              <a:buChar char="•"/>
              <a:tabLst/>
            </a:pPr>
            <a:r>
              <a:rPr lang="en-US" altLang="en-US" sz="1600" dirty="0">
                <a:latin typeface="+mn-lt"/>
              </a:rPr>
              <a:t>Contact </a:t>
            </a:r>
            <a:r>
              <a:rPr lang="en-US" altLang="en-US" sz="1600" dirty="0">
                <a:solidFill>
                  <a:schemeClr val="bg1">
                    <a:lumMod val="50000"/>
                  </a:schemeClr>
                </a:solidFill>
                <a:latin typeface="+mn-lt"/>
              </a:rPr>
              <a:t>*(insert contact) </a:t>
            </a:r>
            <a:r>
              <a:rPr lang="en-US" altLang="en-US" sz="1600" dirty="0">
                <a:latin typeface="+mn-lt"/>
              </a:rPr>
              <a:t>to sign up or for more information</a:t>
            </a:r>
            <a:endParaRPr kumimoji="0" lang="en-US" altLang="en-US" sz="1600" b="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17086584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TotalTime>
  <Words>227</Words>
  <Application>Microsoft Office PowerPoint</Application>
  <PresentationFormat>Letter Paper (8.5x11 in)</PresentationFormat>
  <Paragraphs>13</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Fritsch</dc:creator>
  <cp:lastModifiedBy>Julie Fritsch</cp:lastModifiedBy>
  <cp:revision>10</cp:revision>
  <dcterms:created xsi:type="dcterms:W3CDTF">2020-03-18T18:07:12Z</dcterms:created>
  <dcterms:modified xsi:type="dcterms:W3CDTF">2020-03-20T20:26:48Z</dcterms:modified>
</cp:coreProperties>
</file>